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5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0E12B2"/>
    <a:srgbClr val="D0C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4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281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640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6744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3847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70329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9951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4847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41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4621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83676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078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3270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06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8755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106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1051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A3F19-A8F0-409A-9BBF-11A2D8678B27}" type="datetimeFigureOut">
              <a:rPr lang="es-ES" smtClean="0"/>
              <a:t>22/01/2024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45F356-3B3C-4F05-829C-6F6349F1E47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332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6" r:id="rId1"/>
    <p:sldLayoutId id="2147484037" r:id="rId2"/>
    <p:sldLayoutId id="2147484038" r:id="rId3"/>
    <p:sldLayoutId id="2147484039" r:id="rId4"/>
    <p:sldLayoutId id="2147484040" r:id="rId5"/>
    <p:sldLayoutId id="2147484041" r:id="rId6"/>
    <p:sldLayoutId id="2147484042" r:id="rId7"/>
    <p:sldLayoutId id="2147484043" r:id="rId8"/>
    <p:sldLayoutId id="2147484044" r:id="rId9"/>
    <p:sldLayoutId id="2147484045" r:id="rId10"/>
    <p:sldLayoutId id="2147484046" r:id="rId11"/>
    <p:sldLayoutId id="2147484047" r:id="rId12"/>
    <p:sldLayoutId id="2147484048" r:id="rId13"/>
    <p:sldLayoutId id="2147484049" r:id="rId14"/>
    <p:sldLayoutId id="2147484050" r:id="rId15"/>
    <p:sldLayoutId id="214748405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0654" y="1458765"/>
            <a:ext cx="3401064" cy="1447800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77176" y="995362"/>
            <a:ext cx="6172200" cy="4873625"/>
          </a:xfrm>
          <a:ln>
            <a:solidFill>
              <a:srgbClr val="CC66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s-419" dirty="0" smtClean="0">
                <a:solidFill>
                  <a:srgbClr val="0070C0"/>
                </a:solidFill>
              </a:rPr>
              <a:t>EXPONOR 2024! DeL 03 al 06 de Junio 2024!</a:t>
            </a:r>
          </a:p>
          <a:p>
            <a:pPr marL="0" indent="0">
              <a:buNone/>
            </a:pPr>
            <a:r>
              <a:rPr lang="es-419" sz="2000" dirty="0" smtClean="0">
                <a:solidFill>
                  <a:schemeClr val="tx1"/>
                </a:solidFill>
                <a:latin typeface="Bahnschrift SemiCondensed" panose="020B0502040204020203" pitchFamily="34" charset="0"/>
              </a:rPr>
              <a:t>Señor Propietario:</a:t>
            </a:r>
          </a:p>
          <a:p>
            <a:pPr marL="0" indent="0" algn="just">
              <a:buNone/>
            </a:pPr>
            <a:r>
              <a:rPr lang="es-419" sz="2000" dirty="0" smtClean="0">
                <a:solidFill>
                  <a:schemeClr val="tx1"/>
                </a:solidFill>
                <a:latin typeface="Bahnschrift SemiCondensed" panose="020B0502040204020203" pitchFamily="34" charset="0"/>
              </a:rPr>
              <a:t>Lo Invitamos a Ofrecer su propiedad en Arriendo durante la version de Exponor 2024! </a:t>
            </a:r>
            <a:r>
              <a:rPr lang="es-ES" sz="2000" dirty="0" smtClean="0">
                <a:solidFill>
                  <a:schemeClr val="tx1"/>
                </a:solidFill>
                <a:latin typeface="Bahnschrift SemiCondensed" panose="020B0502040204020203" pitchFamily="34" charset="0"/>
              </a:rPr>
              <a:t>S</a:t>
            </a:r>
            <a:r>
              <a:rPr lang="es-419" sz="2000" dirty="0" smtClean="0">
                <a:solidFill>
                  <a:schemeClr val="tx1"/>
                </a:solidFill>
                <a:latin typeface="Bahnschrift SemiCondensed" panose="020B0502040204020203" pitchFamily="34" charset="0"/>
              </a:rPr>
              <a:t>i Ud. </a:t>
            </a:r>
            <a:r>
              <a:rPr lang="es-ES" sz="2000" dirty="0" smtClean="0">
                <a:solidFill>
                  <a:schemeClr val="tx1"/>
                </a:solidFill>
                <a:latin typeface="Bahnschrift SemiCondensed" panose="020B0502040204020203" pitchFamily="34" charset="0"/>
              </a:rPr>
              <a:t>E</a:t>
            </a:r>
            <a:r>
              <a:rPr lang="es-419" sz="2000" dirty="0" smtClean="0">
                <a:solidFill>
                  <a:schemeClr val="tx1"/>
                </a:solidFill>
                <a:latin typeface="Bahnschrift SemiCondensed" panose="020B0502040204020203" pitchFamily="34" charset="0"/>
              </a:rPr>
              <a:t>stá interesado en conocer los terminos, condiciones e incorporarse a la lista de propiedades acreditados, sello de calidad y seriedad. </a:t>
            </a:r>
          </a:p>
          <a:p>
            <a:pPr marL="0" indent="0" algn="just">
              <a:buNone/>
            </a:pPr>
            <a:r>
              <a:rPr lang="es-419" sz="2000" dirty="0" smtClean="0">
                <a:solidFill>
                  <a:schemeClr val="tx1"/>
                </a:solidFill>
                <a:latin typeface="Bahnschrift SemiCondensed" panose="020B0502040204020203" pitchFamily="34" charset="0"/>
              </a:rPr>
              <a:t>Lo invitamos a contactarnos.! </a:t>
            </a:r>
          </a:p>
          <a:p>
            <a:pPr marL="0" indent="0">
              <a:buNone/>
            </a:pPr>
            <a:r>
              <a:rPr lang="es-419" sz="2000" dirty="0" smtClean="0">
                <a:solidFill>
                  <a:srgbClr val="0070C0"/>
                </a:solidFill>
                <a:latin typeface="Bahnschrift SemiCondensed" panose="020B0502040204020203" pitchFamily="34" charset="0"/>
              </a:rPr>
              <a:t>Contacto: +56 978065144 </a:t>
            </a:r>
          </a:p>
          <a:p>
            <a:pPr marL="0" indent="0">
              <a:buNone/>
            </a:pPr>
            <a:r>
              <a:rPr lang="es-419" sz="2000" dirty="0" smtClean="0">
                <a:solidFill>
                  <a:srgbClr val="0070C0"/>
                </a:solidFill>
                <a:latin typeface="Bahnschrift SemiCondensed" panose="020B0502040204020203" pitchFamily="34" charset="0"/>
              </a:rPr>
              <a:t>contacto@romainmobiliaria.cl</a:t>
            </a:r>
          </a:p>
          <a:p>
            <a:pPr marL="0" indent="0">
              <a:buNone/>
            </a:pPr>
            <a:r>
              <a:rPr lang="es-419" sz="2000" dirty="0" smtClean="0">
                <a:solidFill>
                  <a:srgbClr val="CC6600"/>
                </a:solidFill>
                <a:latin typeface="Bahnschrift SemiCondensed" panose="020B0502040204020203" pitchFamily="34" charset="0"/>
              </a:rPr>
              <a:t>ROMA INMOBILIARIA, Corredores Acreditados</a:t>
            </a:r>
            <a:r>
              <a:rPr lang="es-419" sz="2000" dirty="0" smtClean="0">
                <a:solidFill>
                  <a:srgbClr val="CC6600"/>
                </a:solidFill>
              </a:rPr>
              <a:t>!.</a:t>
            </a:r>
          </a:p>
          <a:p>
            <a:pPr marL="0" indent="0">
              <a:buNone/>
            </a:pPr>
            <a:r>
              <a:rPr lang="es-419" sz="2000" dirty="0" smtClean="0">
                <a:solidFill>
                  <a:srgbClr val="CC6600"/>
                </a:solidFill>
              </a:rPr>
              <a:t>Srta. Paola </a:t>
            </a:r>
            <a:r>
              <a:rPr lang="es-419" sz="2000" smtClean="0">
                <a:solidFill>
                  <a:srgbClr val="CC6600"/>
                </a:solidFill>
              </a:rPr>
              <a:t>González Malatesta</a:t>
            </a:r>
            <a:endParaRPr lang="es-419" sz="2000" dirty="0" smtClean="0">
              <a:solidFill>
                <a:srgbClr val="CC6600"/>
              </a:solidFill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956616" y="2550694"/>
            <a:ext cx="3932237" cy="3318293"/>
          </a:xfrm>
        </p:spPr>
        <p:txBody>
          <a:bodyPr/>
          <a:lstStyle/>
          <a:p>
            <a:r>
              <a:rPr lang="es-419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lgerian" panose="04020705040A02060702" pitchFamily="82" charset="0"/>
              </a:rPr>
              <a:t>Roma Inmobiliaria Corredores Acreditados +56 978065144</a:t>
            </a:r>
            <a:endParaRPr lang="es-ES" dirty="0">
              <a:solidFill>
                <a:schemeClr val="accent6">
                  <a:lumMod val="60000"/>
                  <a:lumOff val="40000"/>
                </a:schemeClr>
              </a:solidFill>
              <a:latin typeface="Algerian" panose="04020705040A02060702" pitchFamily="82" charset="0"/>
            </a:endParaRPr>
          </a:p>
        </p:txBody>
      </p:sp>
      <p:pic>
        <p:nvPicPr>
          <p:cNvPr id="5" name="Imagen 4" descr="cid:image001.png@01D7895F.E6301C1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016" y="3362816"/>
            <a:ext cx="2612387" cy="195995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616" y="969964"/>
            <a:ext cx="3932237" cy="20695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n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7873" y="3394565"/>
            <a:ext cx="1339103" cy="97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39571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69</TotalTime>
  <Words>86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Algerian</vt:lpstr>
      <vt:lpstr>Arial</vt:lpstr>
      <vt:lpstr>Bahnschrift SemiCondensed</vt:lpstr>
      <vt:lpstr>Trebuchet MS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13</cp:revision>
  <cp:lastPrinted>2024-01-22T14:13:20Z</cp:lastPrinted>
  <dcterms:created xsi:type="dcterms:W3CDTF">2024-01-16T13:34:35Z</dcterms:created>
  <dcterms:modified xsi:type="dcterms:W3CDTF">2024-01-22T14:14:23Z</dcterms:modified>
</cp:coreProperties>
</file>